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3643"/>
    <a:srgbClr val="00263C"/>
    <a:srgbClr val="490B67"/>
    <a:srgbClr val="0083B6"/>
    <a:srgbClr val="482364"/>
    <a:srgbClr val="FFFFFF"/>
    <a:srgbClr val="0F5D63"/>
    <a:srgbClr val="FFB71A"/>
    <a:srgbClr val="3D5F24"/>
    <a:srgbClr val="EE6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76"/>
    <p:restoredTop sz="95058"/>
  </p:normalViewPr>
  <p:slideViewPr>
    <p:cSldViewPr snapToGrid="0" snapToObjects="1">
      <p:cViewPr varScale="1">
        <p:scale>
          <a:sx n="134" d="100"/>
          <a:sy n="134" d="100"/>
        </p:scale>
        <p:origin x="232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9/23/24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CGTP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#CGTP2025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F12030AC-3A32-D269-60AB-B25D2C790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883" y="1673966"/>
            <a:ext cx="3448303" cy="570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C95B63F3-C621-4BAD-B398-B241205E93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513"/>
          <a:stretch/>
        </p:blipFill>
        <p:spPr>
          <a:xfrm>
            <a:off x="1830034" y="1725510"/>
            <a:ext cx="3758784" cy="5684557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0518303C-709D-CF75-2BF3-20DAF8305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239" y="3155111"/>
            <a:ext cx="6495500" cy="36043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B8F7AB-4595-784B-8BD6-0CCE7CFA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22114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D059D0-455F-4B44-508B-A5187841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093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9364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476</TotalTime>
  <Words>123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46</cp:revision>
  <dcterms:created xsi:type="dcterms:W3CDTF">2020-09-14T21:17:54Z</dcterms:created>
  <dcterms:modified xsi:type="dcterms:W3CDTF">2024-09-24T03:41:38Z</dcterms:modified>
</cp:coreProperties>
</file>