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3643"/>
    <a:srgbClr val="FFFFFF"/>
    <a:srgbClr val="00263C"/>
    <a:srgbClr val="490B67"/>
    <a:srgbClr val="0083B6"/>
    <a:srgbClr val="482364"/>
    <a:srgbClr val="0F5D63"/>
    <a:srgbClr val="FFB71A"/>
    <a:srgbClr val="3D5F24"/>
    <a:srgbClr val="EE6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21"/>
    <p:restoredTop sz="95058"/>
  </p:normalViewPr>
  <p:slideViewPr>
    <p:cSldViewPr snapToGrid="0" snapToObjects="1">
      <p:cViewPr>
        <p:scale>
          <a:sx n="89" d="100"/>
          <a:sy n="89" d="100"/>
        </p:scale>
        <p:origin x="2656" y="1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9/23/24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CF445649-805E-6E1D-073A-7058DEEA4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886"/>
          <a:stretch/>
        </p:blipFill>
        <p:spPr>
          <a:xfrm>
            <a:off x="5790883" y="1673967"/>
            <a:ext cx="3448303" cy="57069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CGTP Summit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#CGTPSummit2025 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FE524BD9-DC65-AEC4-3C9C-D7CEAC43F1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508"/>
          <a:stretch/>
        </p:blipFill>
        <p:spPr>
          <a:xfrm>
            <a:off x="1820528" y="1548786"/>
            <a:ext cx="3758784" cy="5684556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D59BED18-6F56-AFE0-79A0-42D4620B6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317" y="3155113"/>
            <a:ext cx="6560804" cy="360548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B8F7AB-4595-784B-8BD6-0CCE7CFA5F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0068" cy="79756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9785732" y="2211400"/>
            <a:ext cx="5457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D059D0-455F-4B44-508B-A5187841B5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" y="0"/>
            <a:ext cx="15240068" cy="79756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9791700" y="871364"/>
            <a:ext cx="5448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60723" y="1993826"/>
            <a:ext cx="1361316" cy="14231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936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955818" y="2327231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955818" y="2705423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124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47</cp:revision>
  <dcterms:created xsi:type="dcterms:W3CDTF">2020-09-14T21:17:54Z</dcterms:created>
  <dcterms:modified xsi:type="dcterms:W3CDTF">2024-09-24T03:41:14Z</dcterms:modified>
</cp:coreProperties>
</file>