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3C"/>
    <a:srgbClr val="093643"/>
    <a:srgbClr val="490B67"/>
    <a:srgbClr val="0083B6"/>
    <a:srgbClr val="482364"/>
    <a:srgbClr val="FFFFFF"/>
    <a:srgbClr val="0F5D63"/>
    <a:srgbClr val="FFB71A"/>
    <a:srgbClr val="3D5F24"/>
    <a:srgbClr val="EE6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21"/>
    <p:restoredTop sz="95031"/>
  </p:normalViewPr>
  <p:slideViewPr>
    <p:cSldViewPr snapToGrid="0" snapToObjects="1">
      <p:cViewPr>
        <p:scale>
          <a:sx n="147" d="100"/>
          <a:sy n="147" d="100"/>
        </p:scale>
        <p:origin x="27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3/17/25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CGTP Europe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#CGTPEurope2025 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29ED27D-A04C-5983-5A54-AF02C6A7D9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93" b="6449"/>
          <a:stretch/>
        </p:blipFill>
        <p:spPr>
          <a:xfrm>
            <a:off x="5820069" y="1483986"/>
            <a:ext cx="3389929" cy="593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D233E5A-C31D-9465-8886-6D8753E1B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474" y="3230997"/>
            <a:ext cx="6715122" cy="3457462"/>
          </a:xfrm>
          <a:prstGeom prst="rect">
            <a:avLst/>
          </a:prstGeom>
        </p:spPr>
      </p:pic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4A47BB3-E411-9A57-B982-7B6CBAC6B6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3042"/>
          <a:stretch/>
        </p:blipFill>
        <p:spPr>
          <a:xfrm>
            <a:off x="1830035" y="1631169"/>
            <a:ext cx="3781158" cy="568455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2629561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orange advertisement&#10;&#10;AI-generated content may be incorrect.">
            <a:extLst>
              <a:ext uri="{FF2B5EF4-FFF2-40B4-BE49-F238E27FC236}">
                <a16:creationId xmlns:a16="http://schemas.microsoft.com/office/drawing/2014/main" id="{ACCDE04B-8FAC-F89D-4F51-03CEC1041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5243175" cy="79772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9785732" y="2211400"/>
            <a:ext cx="5457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orange advertisement&#10;&#10;AI-generated content may be incorrect.">
            <a:extLst>
              <a:ext uri="{FF2B5EF4-FFF2-40B4-BE49-F238E27FC236}">
                <a16:creationId xmlns:a16="http://schemas.microsoft.com/office/drawing/2014/main" id="{3C0DD76A-AAD7-D825-08BD-1D0F487D5D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3175" cy="79772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9791700" y="871364"/>
            <a:ext cx="5448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360723" y="1993826"/>
            <a:ext cx="1361316" cy="1423194"/>
          </a:xfrm>
          <a:prstGeom prst="rect">
            <a:avLst/>
          </a:prstGeom>
          <a:solidFill>
            <a:srgbClr val="002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955818" y="2327231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955818" y="2705423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505</TotalTime>
  <Words>124</Words>
  <Application>Microsoft Macintosh PowerPoint</Application>
  <PresentationFormat>Custom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48</cp:revision>
  <dcterms:created xsi:type="dcterms:W3CDTF">2020-09-14T21:17:54Z</dcterms:created>
  <dcterms:modified xsi:type="dcterms:W3CDTF">2025-03-17T18:21:27Z</dcterms:modified>
</cp:coreProperties>
</file>