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6"/>
  </p:notesMasterIdLst>
  <p:sldIdLst>
    <p:sldId id="273" r:id="rId2"/>
    <p:sldId id="262" r:id="rId3"/>
    <p:sldId id="276" r:id="rId4"/>
    <p:sldId id="277" r:id="rId5"/>
  </p:sldIdLst>
  <p:sldSz cx="15243175" cy="797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63C"/>
    <a:srgbClr val="490B67"/>
    <a:srgbClr val="0083B6"/>
    <a:srgbClr val="482364"/>
    <a:srgbClr val="FFFFFF"/>
    <a:srgbClr val="0F5D63"/>
    <a:srgbClr val="FFB71A"/>
    <a:srgbClr val="3D5F24"/>
    <a:srgbClr val="EE6B23"/>
    <a:srgbClr val="1536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4560"/>
    <p:restoredTop sz="95038"/>
  </p:normalViewPr>
  <p:slideViewPr>
    <p:cSldViewPr snapToGrid="0" snapToObjects="1">
      <p:cViewPr>
        <p:scale>
          <a:sx n="110" d="100"/>
          <a:sy n="110" d="100"/>
        </p:scale>
        <p:origin x="2016" y="1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B11832-0A84-0141-8A9E-B56C1A77E4E2}" type="datetimeFigureOut">
              <a:rPr lang="en-US" smtClean="0"/>
              <a:t>3/7/25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143000"/>
            <a:ext cx="589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C2333-A91D-9E48-BE5F-16748E92B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96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5C2333-A91D-9E48-BE5F-16748E92B8D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828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397" y="1305007"/>
            <a:ext cx="11432381" cy="2776138"/>
          </a:xfrm>
        </p:spPr>
        <p:txBody>
          <a:bodyPr anchor="b"/>
          <a:lstStyle>
            <a:lvl1pPr algn="ctr"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397" y="4188203"/>
            <a:ext cx="11432381" cy="1925207"/>
          </a:xfrm>
        </p:spPr>
        <p:txBody>
          <a:bodyPr/>
          <a:lstStyle>
            <a:lvl1pPr marL="0" indent="0" algn="ctr">
              <a:buNone/>
              <a:defRPr sz="2790"/>
            </a:lvl1pPr>
            <a:lvl2pPr marL="531586" indent="0" algn="ctr">
              <a:buNone/>
              <a:defRPr sz="2325"/>
            </a:lvl2pPr>
            <a:lvl3pPr marL="1063173" indent="0" algn="ctr">
              <a:buNone/>
              <a:defRPr sz="2093"/>
            </a:lvl3pPr>
            <a:lvl4pPr marL="1594759" indent="0" algn="ctr">
              <a:buNone/>
              <a:defRPr sz="1860"/>
            </a:lvl4pPr>
            <a:lvl5pPr marL="2126346" indent="0" algn="ctr">
              <a:buNone/>
              <a:defRPr sz="1860"/>
            </a:lvl5pPr>
            <a:lvl6pPr marL="2657932" indent="0" algn="ctr">
              <a:buNone/>
              <a:defRPr sz="1860"/>
            </a:lvl6pPr>
            <a:lvl7pPr marL="3189519" indent="0" algn="ctr">
              <a:buNone/>
              <a:defRPr sz="1860"/>
            </a:lvl7pPr>
            <a:lvl8pPr marL="3721105" indent="0" algn="ctr">
              <a:buNone/>
              <a:defRPr sz="1860"/>
            </a:lvl8pPr>
            <a:lvl9pPr marL="4252692" indent="0" algn="ctr">
              <a:buNone/>
              <a:defRPr sz="18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577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973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8397" y="424543"/>
            <a:ext cx="3286810" cy="67576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968" y="424543"/>
            <a:ext cx="9669889" cy="67576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209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267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0029" y="1987967"/>
            <a:ext cx="13147238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0029" y="5336314"/>
            <a:ext cx="13147238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75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806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96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685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325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424543"/>
            <a:ext cx="13147238" cy="15412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954" y="1954742"/>
            <a:ext cx="6448577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954" y="2912730"/>
            <a:ext cx="6448577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6857" y="1954742"/>
            <a:ext cx="6480335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6857" y="2912730"/>
            <a:ext cx="6480335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88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86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744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0335" y="1148111"/>
            <a:ext cx="7716857" cy="5666718"/>
          </a:xfrm>
        </p:spPr>
        <p:txBody>
          <a:bodyPr/>
          <a:lstStyle>
            <a:lvl1pPr>
              <a:defRPr sz="3721"/>
            </a:lvl1pPr>
            <a:lvl2pPr>
              <a:defRPr sz="3256"/>
            </a:lvl2pPr>
            <a:lvl3pPr>
              <a:defRPr sz="2790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867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80335" y="1148111"/>
            <a:ext cx="7716857" cy="5666718"/>
          </a:xfrm>
        </p:spPr>
        <p:txBody>
          <a:bodyPr anchor="t"/>
          <a:lstStyle>
            <a:lvl1pPr marL="0" indent="0">
              <a:buNone/>
              <a:defRPr sz="3721"/>
            </a:lvl1pPr>
            <a:lvl2pPr marL="531586" indent="0">
              <a:buNone/>
              <a:defRPr sz="3256"/>
            </a:lvl2pPr>
            <a:lvl3pPr marL="1063173" indent="0">
              <a:buNone/>
              <a:defRPr sz="2790"/>
            </a:lvl3pPr>
            <a:lvl4pPr marL="1594759" indent="0">
              <a:buNone/>
              <a:defRPr sz="2325"/>
            </a:lvl4pPr>
            <a:lvl5pPr marL="2126346" indent="0">
              <a:buNone/>
              <a:defRPr sz="2325"/>
            </a:lvl5pPr>
            <a:lvl6pPr marL="2657932" indent="0">
              <a:buNone/>
              <a:defRPr sz="2325"/>
            </a:lvl6pPr>
            <a:lvl7pPr marL="3189519" indent="0">
              <a:buNone/>
              <a:defRPr sz="2325"/>
            </a:lvl7pPr>
            <a:lvl8pPr marL="3721105" indent="0">
              <a:buNone/>
              <a:defRPr sz="2325"/>
            </a:lvl8pPr>
            <a:lvl9pPr marL="4252692" indent="0">
              <a:buNone/>
              <a:defRPr sz="23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036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969" y="424543"/>
            <a:ext cx="13147238" cy="15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969" y="2122712"/>
            <a:ext cx="13147238" cy="5059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968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3571A-C8AE-2F40-A148-A77D431AC50B}" type="datetimeFigureOut">
              <a:rPr lang="en-US" smtClean="0"/>
              <a:t>3/7/25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9302" y="7390729"/>
            <a:ext cx="5144572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5493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94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computer&#10;&#10;AI-generated content may be incorrect.">
            <a:extLst>
              <a:ext uri="{FF2B5EF4-FFF2-40B4-BE49-F238E27FC236}">
                <a16:creationId xmlns:a16="http://schemas.microsoft.com/office/drawing/2014/main" id="{BCC0BA55-9DAD-9E16-1067-73D6222BC6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3235" y="1673967"/>
            <a:ext cx="3779111" cy="53598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543F42-8DEC-7546-B5F9-50F5826E38F4}"/>
              </a:ext>
            </a:extLst>
          </p:cNvPr>
          <p:cNvSpPr txBox="1"/>
          <p:nvPr/>
        </p:nvSpPr>
        <p:spPr>
          <a:xfrm>
            <a:off x="2287588" y="2004735"/>
            <a:ext cx="3056572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Thank you for attending </a:t>
            </a:r>
            <a:b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CE Pharm 2025!</a:t>
            </a:r>
          </a:p>
          <a:p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Please use these customizable banners to share information on your presentation via social media.</a:t>
            </a:r>
          </a:p>
          <a:p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  <a:sym typeface="Wingdings" pitchFamily="2" charset="2"/>
            </a:endParaRPr>
          </a:p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When sharing, make sure to tag CASSS and use the hashtag #CEPHARM2025</a:t>
            </a:r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6896AD-65AF-BC47-961F-405EA3427084}"/>
              </a:ext>
            </a:extLst>
          </p:cNvPr>
          <p:cNvSpPr txBox="1"/>
          <p:nvPr/>
        </p:nvSpPr>
        <p:spPr>
          <a:xfrm>
            <a:off x="9685909" y="4399513"/>
            <a:ext cx="2944096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use the customizable banners, you first add any necessary information to the appropriate slides. Images can be inserted by selecting Insert </a:t>
            </a: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 image  picture from file.</a:t>
            </a:r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033EF644-0411-C765-301D-3F0302BF7BEB}"/>
              </a:ext>
            </a:extLst>
          </p:cNvPr>
          <p:cNvSpPr txBox="1">
            <a:spLocks/>
          </p:cNvSpPr>
          <p:nvPr/>
        </p:nvSpPr>
        <p:spPr>
          <a:xfrm>
            <a:off x="514438" y="449327"/>
            <a:ext cx="6602872" cy="96966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indent="0" algn="l" defTabSz="914400" rtl="0" eaLnBrk="1" latinLnBrk="0" hangingPunct="1">
              <a:buFontTx/>
              <a:buNone/>
              <a:defRPr sz="4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dirty="0">
                <a:solidFill>
                  <a:srgbClr val="0083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Customizable Media Kit</a:t>
            </a:r>
          </a:p>
        </p:txBody>
      </p:sp>
      <p:pic>
        <p:nvPicPr>
          <p:cNvPr id="11" name="Picture 10" descr="A blue and green text on a black background&#10;&#10;Description automatically generated">
            <a:extLst>
              <a:ext uri="{FF2B5EF4-FFF2-40B4-BE49-F238E27FC236}">
                <a16:creationId xmlns:a16="http://schemas.microsoft.com/office/drawing/2014/main" id="{03BD93A1-9B72-0DDE-62C5-59475FDBD8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67360" y="6673945"/>
            <a:ext cx="1532866" cy="85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217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omputer&#10;&#10;AI-generated content may be incorrect.">
            <a:extLst>
              <a:ext uri="{FF2B5EF4-FFF2-40B4-BE49-F238E27FC236}">
                <a16:creationId xmlns:a16="http://schemas.microsoft.com/office/drawing/2014/main" id="{1ADC312F-EC2F-FDB2-C127-2CBEA6B473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-1" r="4617" b="26648"/>
          <a:stretch/>
        </p:blipFill>
        <p:spPr>
          <a:xfrm>
            <a:off x="1841763" y="1684966"/>
            <a:ext cx="3814142" cy="5454390"/>
          </a:xfrm>
          <a:prstGeom prst="rect">
            <a:avLst/>
          </a:prstGeom>
        </p:spPr>
      </p:pic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D2B33646-7E4D-3FB2-E469-1A43770A40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6789" y="3151383"/>
            <a:ext cx="6648275" cy="354065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03AE7CA-342C-9740-8DEE-26DBD7E08695}"/>
              </a:ext>
            </a:extLst>
          </p:cNvPr>
          <p:cNvSpPr txBox="1"/>
          <p:nvPr/>
        </p:nvSpPr>
        <p:spPr>
          <a:xfrm>
            <a:off x="6395914" y="1725510"/>
            <a:ext cx="433346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Once you’ve added in your logo, you can save these PowerPoint slides as an image by going to File </a:t>
            </a: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 Export and selecting ‘PNG’ under the file format.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5BF56CA-367F-8E41-9D22-254790802A6C}"/>
              </a:ext>
            </a:extLst>
          </p:cNvPr>
          <p:cNvCxnSpPr>
            <a:cxnSpLocks/>
          </p:cNvCxnSpPr>
          <p:nvPr/>
        </p:nvCxnSpPr>
        <p:spPr>
          <a:xfrm>
            <a:off x="7719313" y="2863688"/>
            <a:ext cx="1172698" cy="202814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BC5FB58F-7FEF-4049-8370-F7D789E14E48}"/>
              </a:ext>
            </a:extLst>
          </p:cNvPr>
          <p:cNvSpPr/>
          <p:nvPr/>
        </p:nvSpPr>
        <p:spPr>
          <a:xfrm>
            <a:off x="8228375" y="4722873"/>
            <a:ext cx="2425148" cy="3379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59E759F-42B5-D047-89C8-159C3359EE61}"/>
              </a:ext>
            </a:extLst>
          </p:cNvPr>
          <p:cNvCxnSpPr>
            <a:cxnSpLocks/>
          </p:cNvCxnSpPr>
          <p:nvPr/>
        </p:nvCxnSpPr>
        <p:spPr>
          <a:xfrm flipH="1">
            <a:off x="4346312" y="2629561"/>
            <a:ext cx="2004853" cy="95338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BC029A15-B049-E82E-5A68-0A189C83D6C7}"/>
              </a:ext>
            </a:extLst>
          </p:cNvPr>
          <p:cNvSpPr txBox="1">
            <a:spLocks/>
          </p:cNvSpPr>
          <p:nvPr/>
        </p:nvSpPr>
        <p:spPr>
          <a:xfrm>
            <a:off x="514438" y="449327"/>
            <a:ext cx="6602872" cy="96966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indent="0" algn="l" defTabSz="914400" rtl="0" eaLnBrk="1" latinLnBrk="0" hangingPunct="1">
              <a:buFontTx/>
              <a:buNone/>
              <a:defRPr sz="4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dirty="0">
                <a:solidFill>
                  <a:srgbClr val="0083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Customizable Media Kit</a:t>
            </a:r>
          </a:p>
        </p:txBody>
      </p:sp>
      <p:pic>
        <p:nvPicPr>
          <p:cNvPr id="6" name="Picture 5" descr="A blue and green text on a black background&#10;&#10;Description automatically generated">
            <a:extLst>
              <a:ext uri="{FF2B5EF4-FFF2-40B4-BE49-F238E27FC236}">
                <a16:creationId xmlns:a16="http://schemas.microsoft.com/office/drawing/2014/main" id="{5D813E00-F2AC-F563-F0A2-B915568872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67360" y="6673945"/>
            <a:ext cx="1532866" cy="85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049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een and white cover with text&#10;&#10;AI-generated content may be incorrect.">
            <a:extLst>
              <a:ext uri="{FF2B5EF4-FFF2-40B4-BE49-F238E27FC236}">
                <a16:creationId xmlns:a16="http://schemas.microsoft.com/office/drawing/2014/main" id="{CE1F1D8F-049D-C5D9-C28F-0B410D0002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" y="0"/>
            <a:ext cx="15240073" cy="797563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EE07AC5-F280-32D7-7F3A-2E917873A01E}"/>
              </a:ext>
            </a:extLst>
          </p:cNvPr>
          <p:cNvSpPr txBox="1"/>
          <p:nvPr/>
        </p:nvSpPr>
        <p:spPr>
          <a:xfrm>
            <a:off x="10058400" y="2211400"/>
            <a:ext cx="5184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</p:spTree>
    <p:extLst>
      <p:ext uri="{BB962C8B-B14F-4D97-AF65-F5344CB8AC3E}">
        <p14:creationId xmlns:p14="http://schemas.microsoft.com/office/powerpoint/2010/main" val="3430803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and white cover with text&#10;&#10;AI-generated content may be incorrect.">
            <a:extLst>
              <a:ext uri="{FF2B5EF4-FFF2-40B4-BE49-F238E27FC236}">
                <a16:creationId xmlns:a16="http://schemas.microsoft.com/office/drawing/2014/main" id="{733B8F8A-6D4D-C5E2-6D3B-7EF57FFCB6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2" y="0"/>
            <a:ext cx="15240073" cy="797563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7E85B10-C254-55AF-3CEA-4E30AC6F6777}"/>
              </a:ext>
            </a:extLst>
          </p:cNvPr>
          <p:cNvSpPr txBox="1"/>
          <p:nvPr/>
        </p:nvSpPr>
        <p:spPr>
          <a:xfrm>
            <a:off x="10071100" y="1148091"/>
            <a:ext cx="51689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600E252-678F-B94D-2506-2E1892D5D207}"/>
              </a:ext>
            </a:extLst>
          </p:cNvPr>
          <p:cNvSpPr/>
          <p:nvPr/>
        </p:nvSpPr>
        <p:spPr>
          <a:xfrm>
            <a:off x="10259123" y="2270553"/>
            <a:ext cx="1361316" cy="1423194"/>
          </a:xfrm>
          <a:prstGeom prst="rect">
            <a:avLst/>
          </a:prstGeom>
          <a:solidFill>
            <a:srgbClr val="002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Insert Speaker Headshot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1C7561E-90D0-1516-8EC2-C0DFF35D4DBD}"/>
              </a:ext>
            </a:extLst>
          </p:cNvPr>
          <p:cNvSpPr txBox="1"/>
          <p:nvPr/>
        </p:nvSpPr>
        <p:spPr>
          <a:xfrm>
            <a:off x="11786576" y="2603958"/>
            <a:ext cx="3287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Name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9E5E59-9159-9E55-041A-757B73AFA980}"/>
              </a:ext>
            </a:extLst>
          </p:cNvPr>
          <p:cNvSpPr txBox="1"/>
          <p:nvPr/>
        </p:nvSpPr>
        <p:spPr>
          <a:xfrm>
            <a:off x="11786576" y="2982150"/>
            <a:ext cx="3287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Title</a:t>
            </a:r>
          </a:p>
        </p:txBody>
      </p:sp>
    </p:spTree>
    <p:extLst>
      <p:ext uri="{BB962C8B-B14F-4D97-AF65-F5344CB8AC3E}">
        <p14:creationId xmlns:p14="http://schemas.microsoft.com/office/powerpoint/2010/main" val="16303633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479</TotalTime>
  <Words>124</Words>
  <Application>Microsoft Macintosh PowerPoint</Application>
  <PresentationFormat>Custom</PresentationFormat>
  <Paragraphs>17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Kaitlyn Donaldson</dc:creator>
  <cp:lastModifiedBy>Samantha Cebers</cp:lastModifiedBy>
  <cp:revision>46</cp:revision>
  <dcterms:created xsi:type="dcterms:W3CDTF">2020-09-14T21:17:54Z</dcterms:created>
  <dcterms:modified xsi:type="dcterms:W3CDTF">2025-03-07T22:22:51Z</dcterms:modified>
</cp:coreProperties>
</file>